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B7B076-26A2-8ED8-D831-47ACF32F14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DC098D6-71A0-FFC7-2E05-8D6100C24C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475370D-FCA0-5474-B8B5-9449B077C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36DA-4C38-4C53-AA7E-7B54DCC120EF}" type="datetimeFigureOut">
              <a:rPr lang="pt-PT" smtClean="0"/>
              <a:t>24/04/2023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3992A46-98E6-BCD2-3335-A5A1E691A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BFCA632-C712-68DD-852C-5B5BD349B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E0296-5B0E-417A-B859-6154008592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65111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66AB4-4637-CE84-78AA-470F83054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B15B9CFC-B23A-115D-AE87-2C0626969D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37D3A65-814F-135D-4B8C-A5EB09BAB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36DA-4C38-4C53-AA7E-7B54DCC120EF}" type="datetimeFigureOut">
              <a:rPr lang="pt-PT" smtClean="0"/>
              <a:t>24/04/2023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D8B5CA9D-CC2C-34FB-8F30-A7D6CCD8E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FAF06BC5-2A67-3763-A1D1-28E92BC0D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E0296-5B0E-417A-B859-6154008592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51175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8535E45-82E0-FF09-1582-43A35A6614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CD9ECDAE-0DAE-B76A-E39C-142BB46315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1BF7EBA9-68BE-BC33-08CD-5FC63D873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36DA-4C38-4C53-AA7E-7B54DCC120EF}" type="datetimeFigureOut">
              <a:rPr lang="pt-PT" smtClean="0"/>
              <a:t>24/04/2023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C629373-974C-B608-F85A-84CD2CB1E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F2B00A8D-A2AD-E5A4-FEA5-1DAC6E84D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E0296-5B0E-417A-B859-6154008592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96176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CB3157-FCD5-CAA3-6678-B5F6ECDEB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E1426CA-8193-520D-194F-C2A9F570E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FE41D25-CCB9-F161-DB7F-0F5C748C9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36DA-4C38-4C53-AA7E-7B54DCC120EF}" type="datetimeFigureOut">
              <a:rPr lang="pt-PT" smtClean="0"/>
              <a:t>24/04/2023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18BC47A-6F97-2A0E-1949-CC647BF95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7ACC0253-F06B-76F0-C87B-E6D786137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E0296-5B0E-417A-B859-6154008592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21916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49D8C5-256E-3810-89ED-6D4F062BC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CCD34577-EB06-EEA6-A3D2-8FB90F930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5775C180-B779-6D17-1DA4-E9C5A0D85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36DA-4C38-4C53-AA7E-7B54DCC120EF}" type="datetimeFigureOut">
              <a:rPr lang="pt-PT" smtClean="0"/>
              <a:t>24/04/2023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7A29B25-53E5-9C38-75ED-D0E30D2D3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43DA9356-BA12-4287-84B7-02E708AA7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E0296-5B0E-417A-B859-6154008592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2476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3624CA-C62C-7E34-963E-89F882209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CB98EA2-70DE-0BEA-8911-7AF4506797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44F8F55D-FB48-F90F-4708-DA251EC582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9619F788-90EA-8332-26BB-493D45EE0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36DA-4C38-4C53-AA7E-7B54DCC120EF}" type="datetimeFigureOut">
              <a:rPr lang="pt-PT" smtClean="0"/>
              <a:t>24/04/2023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9EE8A3D3-65F8-B29B-D3A5-357F1D504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C13E94B5-B3E0-7560-A8E8-FD4CA7BF1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E0296-5B0E-417A-B859-6154008592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35733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A996B8-B163-10BF-C790-FA8BD300C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C1C890F5-AF3F-40C0-A740-5F4DD1D1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04AFE3B6-B351-3DE4-E505-7F2025A4EB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E302935E-E728-C1BD-4E41-C077137DA8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3FE22004-39DF-5FAB-7A52-9F0F7A4192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A069DBF6-3AC3-98B3-6E16-28676983E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36DA-4C38-4C53-AA7E-7B54DCC120EF}" type="datetimeFigureOut">
              <a:rPr lang="pt-PT" smtClean="0"/>
              <a:t>24/04/2023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1EE945F6-276F-526D-5F52-6D3AF4345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32B1AAA0-5EA0-8573-9EDE-7E1370F31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E0296-5B0E-417A-B859-6154008592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69792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BBE504-25CA-2786-4733-685B0D567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12E1917E-C1BE-F9F9-2B7B-843CA5CB9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36DA-4C38-4C53-AA7E-7B54DCC120EF}" type="datetimeFigureOut">
              <a:rPr lang="pt-PT" smtClean="0"/>
              <a:t>24/04/2023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4A05396C-FE36-04F0-C435-FEFB3BE1E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AFF20E2B-CDA9-0818-9C31-5BD6B9390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E0296-5B0E-417A-B859-6154008592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41584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23A63FC8-81B4-C901-3321-F2B578DF1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36DA-4C38-4C53-AA7E-7B54DCC120EF}" type="datetimeFigureOut">
              <a:rPr lang="pt-PT" smtClean="0"/>
              <a:t>24/04/2023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35CE5A56-5F1D-0F95-7505-2D91C2444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03B02D57-2CFF-0851-C2DF-73EE8DD45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E0296-5B0E-417A-B859-6154008592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3651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F3F661-4A31-EB6B-2D8D-352CAC700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1F4FBB30-1CC4-5C94-BD64-D938634C6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08B6AC22-55E0-FFBB-502C-9F66193C4B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4A95B667-2CCC-28D9-211C-967DFE889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36DA-4C38-4C53-AA7E-7B54DCC120EF}" type="datetimeFigureOut">
              <a:rPr lang="pt-PT" smtClean="0"/>
              <a:t>24/04/2023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97CFA4BA-9210-3160-7F2C-8B465672C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2A3B9B21-51A5-6BB2-D869-BBC51B618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E0296-5B0E-417A-B859-6154008592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5486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001BC9-E357-93CD-76FC-F9CB2AC91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77CD56F3-E922-E0C6-8403-3056651A66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1FA4872D-415D-6E37-B8FE-9276B13D8E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40468DCC-0BFC-E66F-D52A-7C09B8686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536DA-4C38-4C53-AA7E-7B54DCC120EF}" type="datetimeFigureOut">
              <a:rPr lang="pt-PT" smtClean="0"/>
              <a:t>24/04/2023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6865635E-1B47-6984-98F0-6D32D8145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18097392-77EF-B78A-444C-00BEC3FD2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E0296-5B0E-417A-B859-6154008592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52333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01BD0074-7C4C-75C2-3997-75E8E4C2F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C01043C2-449D-4A64-47C0-2764FFE0DA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56AB510A-B28E-117D-6AA1-207B475CF3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536DA-4C38-4C53-AA7E-7B54DCC120EF}" type="datetimeFigureOut">
              <a:rPr lang="pt-PT" smtClean="0"/>
              <a:t>24/04/2023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04DC4AFA-E35A-F8EF-3421-C62C1C8745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7F42092-40A4-EFE4-C235-02D5428C81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E0296-5B0E-417A-B859-6154008592A7}" type="slidenum">
              <a:rPr lang="pt-PT" smtClean="0"/>
              <a:t>‹nº›</a:t>
            </a:fld>
            <a:endParaRPr lang="pt-PT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8CC34B93-C02C-2B53-099C-7FFFDFB3562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84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999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95D7AF-387B-AF88-6556-9F545756DD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91284"/>
            <a:ext cx="9144000" cy="2387600"/>
          </a:xfrm>
        </p:spPr>
        <p:txBody>
          <a:bodyPr/>
          <a:lstStyle/>
          <a:p>
            <a:endParaRPr lang="pt-PT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50C3823-1AE3-61FC-1A1E-DE9D6F7D90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70959"/>
            <a:ext cx="9144000" cy="1655762"/>
          </a:xfrm>
        </p:spPr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592374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Ecrã Panorâmico</PresentationFormat>
  <Paragraphs>0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Tiago Bernardo</dc:creator>
  <cp:lastModifiedBy>Tiago Bernardo</cp:lastModifiedBy>
  <cp:revision>1</cp:revision>
  <dcterms:created xsi:type="dcterms:W3CDTF">2023-04-24T11:22:48Z</dcterms:created>
  <dcterms:modified xsi:type="dcterms:W3CDTF">2023-04-24T11:23:39Z</dcterms:modified>
</cp:coreProperties>
</file>